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>
                <a:lumMod val="100000"/>
              </a:srgbClr>
            </a:gs>
            <a:gs pos="21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_________Microsoft_Word1.docx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32656"/>
            <a:ext cx="88120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«Елаурская средняя  общеобразовательная школа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Нурлатского муниципального района</a:t>
            </a:r>
          </a:p>
          <a:p>
            <a:pPr algn="ctr"/>
            <a:r>
              <a:rPr lang="ru-RU" b="1" dirty="0" smtClean="0">
                <a:latin typeface="Comic Sans MS" pitchFamily="66" charset="0"/>
              </a:rPr>
              <a:t>Республики Татарстан»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Акция «ПОДЕЛИСЬ УЛЫБКОЙ»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latin typeface="Comic Sans MS" pitchFamily="66" charset="0"/>
            </a:endParaRPr>
          </a:p>
          <a:p>
            <a:pPr algn="r"/>
            <a:r>
              <a:rPr lang="ru-RU" b="1" u="sng" dirty="0" smtClean="0">
                <a:solidFill>
                  <a:srgbClr val="7030A0"/>
                </a:solidFill>
                <a:latin typeface="Comic Sans MS" pitchFamily="66" charset="0"/>
              </a:rPr>
              <a:t>Организатор акции:</a:t>
            </a:r>
          </a:p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Объединение</a:t>
            </a:r>
          </a:p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«ЧЕМПИОН»,</a:t>
            </a:r>
          </a:p>
          <a:p>
            <a:pPr algn="r"/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чащиеся 7 класса</a:t>
            </a:r>
          </a:p>
          <a:p>
            <a:pPr algn="r"/>
            <a:r>
              <a:rPr lang="ru-RU" sz="2000" b="1" u="sng" dirty="0" smtClean="0">
                <a:solidFill>
                  <a:srgbClr val="008000"/>
                </a:solidFill>
                <a:latin typeface="Comic Sans MS" pitchFamily="66" charset="0"/>
              </a:rPr>
              <a:t>Участники</a:t>
            </a:r>
            <a:r>
              <a:rPr lang="ru-RU" sz="2000" b="1" dirty="0" smtClean="0">
                <a:solidFill>
                  <a:srgbClr val="008000"/>
                </a:solidFill>
                <a:latin typeface="Comic Sans MS" pitchFamily="66" charset="0"/>
              </a:rPr>
              <a:t>:</a:t>
            </a:r>
          </a:p>
          <a:p>
            <a:pPr algn="r"/>
            <a:r>
              <a:rPr lang="ru-RU" sz="2000" b="1" dirty="0">
                <a:solidFill>
                  <a:srgbClr val="008000"/>
                </a:solidFill>
                <a:latin typeface="Comic Sans MS" pitchFamily="66" charset="0"/>
              </a:rPr>
              <a:t>у</a:t>
            </a:r>
            <a:r>
              <a:rPr lang="ru-RU" sz="2000" b="1" dirty="0" smtClean="0">
                <a:solidFill>
                  <a:srgbClr val="008000"/>
                </a:solidFill>
                <a:latin typeface="Comic Sans MS" pitchFamily="66" charset="0"/>
              </a:rPr>
              <a:t>чащиеся школы с 1 по 11 класс</a:t>
            </a:r>
          </a:p>
          <a:p>
            <a:pPr algn="r"/>
            <a:r>
              <a:rPr lang="ru-RU" sz="2000" b="1" dirty="0" smtClean="0">
                <a:solidFill>
                  <a:srgbClr val="008000"/>
                </a:solidFill>
                <a:latin typeface="Comic Sans MS" pitchFamily="66" charset="0"/>
              </a:rPr>
              <a:t>(52 человек</a:t>
            </a:r>
            <a:r>
              <a:rPr lang="ru-RU" sz="2800" b="1" dirty="0" smtClean="0">
                <a:solidFill>
                  <a:srgbClr val="008000"/>
                </a:solidFill>
                <a:latin typeface="Comic Sans MS" pitchFamily="66" charset="0"/>
              </a:rPr>
              <a:t>)</a:t>
            </a:r>
            <a:endParaRPr lang="ru-RU" sz="28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r"/>
            <a:r>
              <a:rPr lang="ru-RU" b="1" u="sng" dirty="0" smtClean="0">
                <a:solidFill>
                  <a:srgbClr val="7030A0"/>
                </a:solidFill>
                <a:latin typeface="Comic Sans MS" pitchFamily="66" charset="0"/>
              </a:rPr>
              <a:t>ИТОГ: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все учащиеся средних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и старших классов изъявили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желание присоединиться к </a:t>
            </a:r>
            <a:r>
              <a:rPr lang="en-US" b="1" dirty="0" smtClean="0">
                <a:solidFill>
                  <a:srgbClr val="7030A0"/>
                </a:solidFill>
                <a:latin typeface="Comic Sans MS" pitchFamily="66" charset="0"/>
              </a:rPr>
              <a:t>SMS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 – детям.</a:t>
            </a:r>
          </a:p>
          <a:p>
            <a:pPr algn="ctr"/>
            <a:endParaRPr lang="ru-RU" b="1" dirty="0" smtClean="0">
              <a:latin typeface="Comic Sans MS" pitchFamily="66" charset="0"/>
            </a:endParaRPr>
          </a:p>
          <a:p>
            <a:pPr algn="ctr"/>
            <a:r>
              <a:rPr lang="ru-RU" b="1" dirty="0" smtClean="0">
                <a:latin typeface="Comic Sans MS" pitchFamily="66" charset="0"/>
              </a:rPr>
              <a:t>Сентябрь, 2013 г.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3528392" cy="34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12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8" y="3501008"/>
            <a:ext cx="4326632" cy="3244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71" y="3501008"/>
            <a:ext cx="4456917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946135"/>
              </p:ext>
            </p:extLst>
          </p:nvPr>
        </p:nvGraphicFramePr>
        <p:xfrm>
          <a:off x="123375" y="115336"/>
          <a:ext cx="4288738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Документ" r:id="rId5" imgW="9776495" imgH="6237019" progId="Word.Document.12">
                  <p:embed/>
                </p:oleObj>
              </mc:Choice>
              <mc:Fallback>
                <p:oleObj name="Документ" r:id="rId5" imgW="9776495" imgH="62370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3375" y="115336"/>
                        <a:ext cx="4288738" cy="273630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483" y="95943"/>
            <a:ext cx="4388057" cy="2747701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187624" y="3039398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rgbClr val="FF0000"/>
                </a:solidFill>
                <a:latin typeface="Comic Sans MS" pitchFamily="66" charset="0"/>
              </a:rPr>
              <a:t>Буклет акции </a:t>
            </a: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«Поделись улыбкой»</a:t>
            </a:r>
            <a:endParaRPr lang="ru-RU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1691680" y="2843644"/>
            <a:ext cx="484632" cy="595864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44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4607768" cy="570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0016" y="5917922"/>
            <a:ext cx="460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Хотим стать 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</a:rPr>
              <a:t>SMS</a:t>
            </a:r>
            <a:r>
              <a:rPr lang="ru-RU" sz="2400" b="1" dirty="0" smtClean="0">
                <a:solidFill>
                  <a:srgbClr val="FFFF00"/>
                </a:solidFill>
                <a:latin typeface="Comic Sans MS" pitchFamily="66" charset="0"/>
              </a:rPr>
              <a:t> – детьми!!!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4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969981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45935" y="5723964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ЧЕМПИОНЫ –</a:t>
            </a: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 SMS</a:t>
            </a:r>
            <a:r>
              <a:rPr lang="ru-RU" sz="2000" b="1" dirty="0" err="1" smtClean="0">
                <a:solidFill>
                  <a:srgbClr val="002060"/>
                </a:solidFill>
                <a:latin typeface="Comic Sans MS" pitchFamily="66" charset="0"/>
              </a:rPr>
              <a:t>ки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066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80</Words>
  <Application>Microsoft Office PowerPoint</Application>
  <PresentationFormat>Экран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Документ Microsoft Word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Сайкина</cp:lastModifiedBy>
  <cp:revision>8</cp:revision>
  <dcterms:created xsi:type="dcterms:W3CDTF">2013-09-25T07:32:43Z</dcterms:created>
  <dcterms:modified xsi:type="dcterms:W3CDTF">2013-09-25T08:17:57Z</dcterms:modified>
</cp:coreProperties>
</file>